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1B2FD-F449-4A48-ACC0-5B49748AB80E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E96A1-CFD6-469A-8AFB-CA2006056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90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417638"/>
            <a:ext cx="8686800" cy="51355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57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¿Lees mucho?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10% of all Spanish verbs end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/>
              <a:t>To conjugate verbs that end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1) Remove the ending </a:t>
            </a:r>
            <a:r>
              <a:rPr lang="es-ES_tradnl" altLang="en-US" sz="2800" b="1">
                <a:solidFill>
                  <a:srgbClr val="0000FF"/>
                </a:solidFill>
              </a:rPr>
              <a:t>-ER</a:t>
            </a:r>
            <a:r>
              <a:rPr lang="es-ES_tradnl" altLang="en-US" sz="2800"/>
              <a:t> or </a:t>
            </a:r>
            <a:r>
              <a:rPr lang="es-ES_tradnl" altLang="en-US" sz="2800" b="1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                </a:t>
            </a:r>
            <a:r>
              <a:rPr lang="es-ES_tradnl" altLang="en-US" sz="2800" b="1">
                <a:solidFill>
                  <a:srgbClr val="0000FF"/>
                </a:solidFill>
              </a:rPr>
              <a:t>Comer			</a:t>
            </a:r>
            <a:r>
              <a:rPr lang="es-ES_tradnl" altLang="en-US" sz="2800" b="1">
                <a:solidFill>
                  <a:srgbClr val="33CC33"/>
                </a:solidFill>
              </a:rPr>
              <a:t>Vivir</a:t>
            </a:r>
            <a:endParaRPr lang="es-ES_tradnl" altLang="en-US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2) Replace the endings in the following way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**both are the same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790825" y="2590800"/>
            <a:ext cx="180975" cy="381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86400" y="2552700"/>
            <a:ext cx="180975" cy="381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 err="1"/>
              <a:t>Yo</a:t>
            </a:r>
            <a:r>
              <a:rPr lang="en-US" altLang="en-US" dirty="0"/>
              <a:t>		V</a:t>
            </a:r>
            <a:r>
              <a:rPr lang="en-US" altLang="en-US" u="sng" dirty="0">
                <a:solidFill>
                  <a:srgbClr val="FF0000"/>
                </a:solidFill>
              </a:rPr>
              <a:t>E</a:t>
            </a:r>
            <a:r>
              <a:rPr lang="en-US" altLang="en-US" u="sng" dirty="0">
                <a:solidFill>
                  <a:srgbClr val="33CC33"/>
                </a:solidFill>
              </a:rPr>
              <a:t>O</a:t>
            </a:r>
            <a:endParaRPr lang="en-US" altLang="en-US" dirty="0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  <a:r>
              <a:rPr lang="en-US" altLang="en-US" dirty="0" err="1"/>
              <a:t>Tú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</a:t>
            </a:r>
            <a:r>
              <a:rPr lang="en-US" altLang="en-US" dirty="0" err="1"/>
              <a:t>Él</a:t>
            </a:r>
            <a:r>
              <a:rPr lang="en-US" altLang="en-US" dirty="0"/>
              <a:t> </a:t>
            </a:r>
            <a:r>
              <a:rPr lang="en-US" altLang="en-US" dirty="0" err="1"/>
              <a:t>ella</a:t>
            </a:r>
            <a:r>
              <a:rPr lang="en-US" altLang="en-US" dirty="0"/>
              <a:t> </a:t>
            </a:r>
            <a:r>
              <a:rPr lang="en-US" altLang="en-US" dirty="0" err="1"/>
              <a:t>Ud</a:t>
            </a:r>
            <a:r>
              <a:rPr lang="en-US" altLang="en-US" dirty="0"/>
              <a:t>.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 </a:t>
            </a:r>
            <a:r>
              <a:rPr lang="en-US" altLang="en-US" dirty="0" err="1"/>
              <a:t>Nosotros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emos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 </a:t>
            </a:r>
            <a:r>
              <a:rPr lang="en-US" altLang="en-US" dirty="0" err="1"/>
              <a:t>Vosotros</a:t>
            </a:r>
            <a:r>
              <a:rPr lang="en-US" altLang="en-US" dirty="0"/>
              <a:t>	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éis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</a:t>
            </a:r>
            <a:r>
              <a:rPr lang="en-US" altLang="en-US" dirty="0" err="1"/>
              <a:t>Ellos</a:t>
            </a:r>
            <a:r>
              <a:rPr lang="en-US" altLang="en-US" dirty="0"/>
              <a:t> </a:t>
            </a:r>
            <a:r>
              <a:rPr lang="en-US" altLang="en-US" dirty="0" err="1"/>
              <a:t>Ellas</a:t>
            </a:r>
            <a:r>
              <a:rPr lang="en-US" altLang="en-US" dirty="0"/>
              <a:t> </a:t>
            </a:r>
            <a:r>
              <a:rPr lang="en-US" altLang="en-US" dirty="0" err="1"/>
              <a:t>Uds</a:t>
            </a:r>
            <a:r>
              <a:rPr lang="en-US" altLang="en-US" dirty="0"/>
              <a:t>.	</a:t>
            </a:r>
            <a:r>
              <a:rPr lang="en-US" altLang="en-US" dirty="0" err="1"/>
              <a:t>V</a:t>
            </a:r>
            <a:r>
              <a:rPr lang="en-US" altLang="en-US" dirty="0" err="1">
                <a:solidFill>
                  <a:srgbClr val="CC0099"/>
                </a:solidFill>
              </a:rPr>
              <a:t>en</a:t>
            </a:r>
            <a:endParaRPr lang="en-US" altLang="en-US" dirty="0">
              <a:solidFill>
                <a:srgbClr val="CC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343400" y="2601191"/>
            <a:ext cx="533400" cy="1905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292598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r>
              <a:rPr lang="en-US" altLang="en-US" sz="2800" dirty="0" err="1"/>
              <a:t>Escucha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</a:t>
            </a:r>
            <a:r>
              <a:rPr lang="en-US" altLang="en-US" sz="2800" dirty="0"/>
              <a:t> p. 137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2</a:t>
            </a:r>
            <a:r>
              <a:rPr lang="en-US" altLang="en-US" sz="2800" dirty="0"/>
              <a:t> p. 137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WORKBOOK</a:t>
            </a:r>
            <a:r>
              <a:rPr lang="en-US" altLang="en-US" sz="2800" dirty="0"/>
              <a:t>:</a:t>
            </a:r>
          </a:p>
          <a:p>
            <a:pPr lvl="1"/>
            <a:r>
              <a:rPr lang="en-US" altLang="en-US" sz="2400" dirty="0" err="1"/>
              <a:t>Completa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p.4.8</a:t>
            </a:r>
          </a:p>
          <a:p>
            <a:r>
              <a:rPr lang="en-US" altLang="en-US" sz="2800" dirty="0" smtClean="0"/>
              <a:t>QUIZ 1/2: CAPITULO 4 ON THURSDAY!</a:t>
            </a:r>
          </a:p>
          <a:p>
            <a:pPr lvl="1"/>
            <a:r>
              <a:rPr lang="en-US" altLang="en-US" sz="2400" dirty="0" smtClean="0"/>
              <a:t>Study p. 128-135 (food, meals, etc.)</a:t>
            </a:r>
          </a:p>
          <a:p>
            <a:pPr marL="457200" lvl="1" indent="0">
              <a:buNone/>
            </a:pPr>
            <a:endParaRPr lang="en-US" altLang="en-US" sz="24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</p:nvPr>
        </p:nvGraphicFramePr>
        <p:xfrm>
          <a:off x="1752600" y="1600200"/>
          <a:ext cx="5334000" cy="731520"/>
        </p:xfrm>
        <a:graphic>
          <a:graphicData uri="http://schemas.openxmlformats.org/drawingml/2006/table">
            <a:tbl>
              <a:tblPr/>
              <a:tblGrid>
                <a:gridCol w="2667000"/>
                <a:gridCol w="2667000"/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457200" y="3657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25146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6400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5638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733800" y="190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</a:t>
            </a:r>
            <a:r>
              <a:rPr lang="en-US" dirty="0" smtClean="0">
                <a:solidFill>
                  <a:srgbClr val="FF0000"/>
                </a:solidFill>
              </a:rPr>
              <a:t>VERB</a:t>
            </a:r>
            <a:r>
              <a:rPr lang="en-US" dirty="0" smtClean="0">
                <a:solidFill>
                  <a:srgbClr val="FF0000"/>
                </a:solidFill>
              </a:rPr>
              <a:t>AL </a:t>
            </a:r>
            <a:r>
              <a:rPr lang="en-US" dirty="0" smtClean="0">
                <a:solidFill>
                  <a:srgbClr val="FF0000"/>
                </a:solidFill>
              </a:rPr>
              <a:t>PARTS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p. 137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Jose lee el </a:t>
            </a:r>
            <a:r>
              <a:rPr lang="en-US" dirty="0" err="1" smtClean="0"/>
              <a:t>libro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Comen</a:t>
            </a:r>
            <a:r>
              <a:rPr lang="en-US" dirty="0" smtClean="0"/>
              <a:t> en el </a:t>
            </a:r>
            <a:r>
              <a:rPr lang="en-US" dirty="0" err="1" smtClean="0"/>
              <a:t>comedor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Recibe</a:t>
            </a:r>
            <a:r>
              <a:rPr lang="en-US" dirty="0" smtClean="0"/>
              <a:t>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electronico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Abren</a:t>
            </a:r>
            <a:r>
              <a:rPr lang="en-US" dirty="0" smtClean="0"/>
              <a:t> el menu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casa </a:t>
            </a:r>
            <a:r>
              <a:rPr lang="en-US" dirty="0" err="1" smtClean="0"/>
              <a:t>privada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231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 Clase 801 La fecha es el 24 de marzo del 2014</vt:lpstr>
      <vt:lpstr>El Presente de los verbos –ER, -IR</vt:lpstr>
      <vt:lpstr>Verbo irregular VER</vt:lpstr>
      <vt:lpstr>Practica</vt:lpstr>
      <vt:lpstr>Ejercicios:</vt:lpstr>
      <vt:lpstr>TEACHER VERBAL PARTS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16</cp:revision>
  <cp:lastPrinted>2014-03-24T18:25:40Z</cp:lastPrinted>
  <dcterms:created xsi:type="dcterms:W3CDTF">2011-03-10T02:59:13Z</dcterms:created>
  <dcterms:modified xsi:type="dcterms:W3CDTF">2014-03-24T20:12:33Z</dcterms:modified>
</cp:coreProperties>
</file>